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26" y="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2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5.png"/><Relationship Id="rId7" Type="http://schemas.openxmlformats.org/officeDocument/2006/relationships/image" Target="../media/image8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1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1.png"/><Relationship Id="rId3" Type="http://schemas.openxmlformats.org/officeDocument/2006/relationships/image" Target="../media/image35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9.png"/><Relationship Id="rId5" Type="http://schemas.openxmlformats.org/officeDocument/2006/relationships/image" Target="../media/image12.png"/><Relationship Id="rId10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12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5.png"/><Relationship Id="rId7" Type="http://schemas.openxmlformats.org/officeDocument/2006/relationships/image" Target="../media/image9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2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channel/UCTsqCmPsi4K9vFYtLqKa0zA/videos" TargetMode="External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2.png"/><Relationship Id="rId10" Type="http://schemas.openxmlformats.org/officeDocument/2006/relationships/image" Target="../media/image120.png"/><Relationship Id="rId4" Type="http://schemas.openxmlformats.org/officeDocument/2006/relationships/image" Target="../media/image35.png"/><Relationship Id="rId9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15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.png"/><Relationship Id="rId10" Type="http://schemas.openxmlformats.org/officeDocument/2006/relationships/image" Target="../media/image128.png"/><Relationship Id="rId4" Type="http://schemas.openxmlformats.org/officeDocument/2006/relationships/image" Target="../media/image35.png"/><Relationship Id="rId9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2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5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8690" y="2348128"/>
            <a:ext cx="15164569" cy="37058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258" y="1752419"/>
            <a:ext cx="7261202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9157" y="6320138"/>
            <a:ext cx="18936776" cy="4199656"/>
            <a:chOff x="-289157" y="6320138"/>
            <a:chExt cx="18936776" cy="41996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4675" y="6722675"/>
            <a:ext cx="2517880" cy="2517880"/>
            <a:chOff x="1734675" y="6722675"/>
            <a:chExt cx="2517880" cy="25178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675" y="6722675"/>
              <a:ext cx="2517880" cy="25178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38282" y="6722675"/>
            <a:ext cx="2517880" cy="2517880"/>
            <a:chOff x="9838282" y="6722675"/>
            <a:chExt cx="2517880" cy="25178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8282" y="6722675"/>
              <a:ext cx="2517880" cy="25178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83193" y="6722675"/>
            <a:ext cx="2517880" cy="2517880"/>
            <a:chOff x="5683193" y="6722675"/>
            <a:chExt cx="2517880" cy="25178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3193" y="6722675"/>
              <a:ext cx="2517880" cy="2517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85265" y="6722675"/>
            <a:ext cx="2517880" cy="2517880"/>
            <a:chOff x="13985265" y="6722675"/>
            <a:chExt cx="2517880" cy="25178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5265" y="6722675"/>
              <a:ext cx="2517880" cy="25178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75180" y="9322732"/>
            <a:ext cx="1695746" cy="9142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33221" y="9322735"/>
            <a:ext cx="1695746" cy="9142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12954" y="9322735"/>
            <a:ext cx="1695746" cy="91426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97689" y="9322732"/>
            <a:ext cx="1695746" cy="9142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2536" y="5755534"/>
            <a:ext cx="6784624" cy="35800"/>
            <a:chOff x="9862536" y="5755534"/>
            <a:chExt cx="6784624" cy="35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862536" y="5755534"/>
              <a:ext cx="6784624" cy="35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82" y="188565"/>
            <a:ext cx="5080357" cy="660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58800" y="1113268"/>
            <a:ext cx="4642267" cy="4642267"/>
            <a:chOff x="2358800" y="1113268"/>
            <a:chExt cx="4642267" cy="46422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8800" y="1113268"/>
              <a:ext cx="4642267" cy="4642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8816" y="1113268"/>
            <a:ext cx="4642267" cy="4642267"/>
            <a:chOff x="10638816" y="1113268"/>
            <a:chExt cx="4642267" cy="46422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8816" y="1113268"/>
              <a:ext cx="4642267" cy="46422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5627" y="6379341"/>
            <a:ext cx="10375292" cy="35762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2536" y="5755534"/>
            <a:ext cx="6784624" cy="35800"/>
            <a:chOff x="9862536" y="5755534"/>
            <a:chExt cx="6784624" cy="35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862536" y="5755534"/>
              <a:ext cx="6784624" cy="35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82" y="188565"/>
            <a:ext cx="5080357" cy="660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58800" y="1113268"/>
            <a:ext cx="4642267" cy="4642267"/>
            <a:chOff x="2358800" y="1113268"/>
            <a:chExt cx="4642267" cy="46422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8800" y="1113268"/>
              <a:ext cx="4642267" cy="4642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8816" y="1113268"/>
            <a:ext cx="4642267" cy="4642267"/>
            <a:chOff x="10638816" y="1113268"/>
            <a:chExt cx="4642267" cy="46422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8816" y="1113268"/>
              <a:ext cx="4642267" cy="46422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5627" y="6379341"/>
            <a:ext cx="9523304" cy="35762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2536" y="5755534"/>
            <a:ext cx="6784624" cy="35800"/>
            <a:chOff x="9862536" y="5755534"/>
            <a:chExt cx="6784624" cy="35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862536" y="5755534"/>
              <a:ext cx="6784624" cy="35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82" y="188565"/>
            <a:ext cx="5080357" cy="660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58800" y="1113268"/>
            <a:ext cx="4642267" cy="4642267"/>
            <a:chOff x="2358800" y="1113268"/>
            <a:chExt cx="4642267" cy="46422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8800" y="1113268"/>
              <a:ext cx="4642267" cy="4642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8816" y="1113268"/>
            <a:ext cx="4642267" cy="4642267"/>
            <a:chOff x="10638816" y="1113268"/>
            <a:chExt cx="4642267" cy="46422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8816" y="1113268"/>
              <a:ext cx="4642267" cy="46422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5945" y="6294421"/>
            <a:ext cx="9660811" cy="42056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62536" y="5755534"/>
            <a:ext cx="6784624" cy="35800"/>
            <a:chOff x="9862536" y="5755534"/>
            <a:chExt cx="6784624" cy="35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862536" y="5755534"/>
              <a:ext cx="6784624" cy="35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7582" y="188565"/>
            <a:ext cx="5995535" cy="660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58800" y="1113268"/>
            <a:ext cx="4642267" cy="4642267"/>
            <a:chOff x="2358800" y="1113268"/>
            <a:chExt cx="4642267" cy="46422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8800" y="1113268"/>
              <a:ext cx="4642267" cy="4642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8816" y="1113268"/>
            <a:ext cx="4642267" cy="4642267"/>
            <a:chOff x="10638816" y="1113268"/>
            <a:chExt cx="4642267" cy="46422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8816" y="1113268"/>
              <a:ext cx="4642267" cy="46422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5945" y="6294421"/>
            <a:ext cx="8344959" cy="14628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109330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7" y="440190"/>
            <a:ext cx="2430063" cy="35800"/>
            <a:chOff x="1817557" y="440190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7" y="440190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8211" y="950468"/>
            <a:ext cx="3464936" cy="13830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70810" y="1900587"/>
            <a:ext cx="6144094" cy="7703668"/>
            <a:chOff x="6070810" y="1900587"/>
            <a:chExt cx="6144094" cy="77036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0810" y="1900587"/>
              <a:ext cx="6144094" cy="7703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109330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7" y="440190"/>
            <a:ext cx="2430063" cy="35800"/>
            <a:chOff x="1817557" y="440190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7" y="440190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8211" y="950468"/>
            <a:ext cx="3464936" cy="13169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6422" y="1991947"/>
            <a:ext cx="16952295" cy="7056393"/>
            <a:chOff x="1036422" y="1991947"/>
            <a:chExt cx="16952295" cy="70563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422" y="1991947"/>
              <a:ext cx="16952295" cy="7056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9967" y="5309506"/>
            <a:ext cx="7079550" cy="3738834"/>
            <a:chOff x="6739967" y="5309506"/>
            <a:chExt cx="7079550" cy="37388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9967" y="5309506"/>
              <a:ext cx="7079550" cy="37388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4289" y="5293851"/>
            <a:ext cx="5348074" cy="3754490"/>
            <a:chOff x="1224289" y="5293851"/>
            <a:chExt cx="5348074" cy="37544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4289" y="5293851"/>
              <a:ext cx="5348074" cy="37544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48293" y="4332563"/>
            <a:ext cx="2536722" cy="10518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40629" y="6734332"/>
            <a:ext cx="2084433" cy="10518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109330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7" y="440190"/>
            <a:ext cx="2430063" cy="35800"/>
            <a:chOff x="1817557" y="440190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7" y="440190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8211" y="950468"/>
            <a:ext cx="1245990" cy="6603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9967" y="5309506"/>
            <a:ext cx="7079550" cy="3738834"/>
            <a:chOff x="6739967" y="5309506"/>
            <a:chExt cx="7079550" cy="37388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9967" y="5309506"/>
              <a:ext cx="7079550" cy="37388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4289" y="5293851"/>
            <a:ext cx="5348074" cy="3754490"/>
            <a:chOff x="1224289" y="5293851"/>
            <a:chExt cx="5348074" cy="37544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4289" y="5293851"/>
              <a:ext cx="5348074" cy="37544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8293" y="4332563"/>
            <a:ext cx="2536722" cy="10518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40629" y="6734332"/>
            <a:ext cx="2084433" cy="10518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5111" y="1991947"/>
            <a:ext cx="16795280" cy="7056393"/>
            <a:chOff x="1005111" y="1991947"/>
            <a:chExt cx="16795280" cy="70563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111" y="1991947"/>
              <a:ext cx="16795280" cy="7056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4532" y="1736027"/>
            <a:ext cx="5797831" cy="7312314"/>
            <a:chOff x="774532" y="1736027"/>
            <a:chExt cx="5797831" cy="73123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532" y="1736027"/>
              <a:ext cx="5797831" cy="73123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9967" y="1720371"/>
            <a:ext cx="11373536" cy="7312314"/>
            <a:chOff x="6739967" y="1720371"/>
            <a:chExt cx="11373536" cy="73123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9967" y="1720371"/>
              <a:ext cx="11373536" cy="73123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90449" y="919154"/>
            <a:ext cx="1148926" cy="6603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109330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7" y="440190"/>
            <a:ext cx="2430063" cy="35800"/>
            <a:chOff x="1817557" y="440190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7" y="440190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8211" y="2077668"/>
            <a:ext cx="1562935" cy="6603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733" y="2847851"/>
            <a:ext cx="16815278" cy="5496571"/>
            <a:chOff x="1067733" y="2847851"/>
            <a:chExt cx="16815278" cy="5496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733" y="2847851"/>
              <a:ext cx="16815278" cy="5496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6" y="109330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7" y="440190"/>
            <a:ext cx="2430063" cy="35800"/>
            <a:chOff x="1817557" y="440190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7" y="440190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733" y="1503422"/>
            <a:ext cx="15754059" cy="8051631"/>
            <a:chOff x="1067733" y="1503422"/>
            <a:chExt cx="15754059" cy="80516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733" y="1503422"/>
              <a:ext cx="15754059" cy="8051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7103" y="4045923"/>
            <a:ext cx="5797831" cy="5761252"/>
            <a:chOff x="2067103" y="4045923"/>
            <a:chExt cx="5797831" cy="57612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7103" y="4045923"/>
              <a:ext cx="5797831" cy="57612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24658" y="4054795"/>
            <a:ext cx="5797831" cy="5761252"/>
            <a:chOff x="9424658" y="4054795"/>
            <a:chExt cx="5797831" cy="57612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4658" y="4054795"/>
              <a:ext cx="5797831" cy="57612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10061" y="3042887"/>
            <a:ext cx="1779698" cy="10518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81857" y="3042887"/>
            <a:ext cx="4480899" cy="10518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540" y="5440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3801" y="336300"/>
            <a:ext cx="2430063" cy="35800"/>
            <a:chOff x="1673801" y="336300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73801" y="336300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080" y="792338"/>
            <a:ext cx="2371472" cy="13830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0168" y="2266033"/>
            <a:ext cx="15732446" cy="7861550"/>
            <a:chOff x="1200168" y="2266033"/>
            <a:chExt cx="15732446" cy="78615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168" y="2266033"/>
              <a:ext cx="15732446" cy="7861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840" y="679837"/>
            <a:ext cx="3912896" cy="1444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643" y="9251316"/>
            <a:ext cx="15846429" cy="85593"/>
            <a:chOff x="1219643" y="9251316"/>
            <a:chExt cx="15846429" cy="855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19643" y="9251316"/>
              <a:ext cx="15846429" cy="8559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37501" y="9429188"/>
            <a:ext cx="895235" cy="3809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4645" y="9429188"/>
            <a:ext cx="1685438" cy="380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1072" y="9429188"/>
            <a:ext cx="342468" cy="3809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7742" y="2904602"/>
            <a:ext cx="1725417" cy="21586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0819" y="3840717"/>
            <a:ext cx="2373761" cy="85613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7742" y="5776497"/>
            <a:ext cx="1959634" cy="21586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90819" y="6712612"/>
            <a:ext cx="3154681" cy="856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48981" y="2904602"/>
            <a:ext cx="1913222" cy="21586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82057" y="3603386"/>
            <a:ext cx="3197705" cy="13309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48981" y="5776497"/>
            <a:ext cx="1904587" cy="21586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82057" y="6712612"/>
            <a:ext cx="1245935" cy="8561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30697" y="2904602"/>
            <a:ext cx="1875445" cy="21586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63800" y="3603386"/>
            <a:ext cx="3146977" cy="1330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9643" y="2200095"/>
            <a:ext cx="15846429" cy="85593"/>
            <a:chOff x="1219643" y="2200095"/>
            <a:chExt cx="15846429" cy="855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219643" y="2200095"/>
              <a:ext cx="15846429" cy="85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540" y="5440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3801" y="336300"/>
            <a:ext cx="2430063" cy="35800"/>
            <a:chOff x="1673801" y="336300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73801" y="336300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079" y="792338"/>
            <a:ext cx="1982884" cy="13830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4817" y="2033304"/>
            <a:ext cx="14999414" cy="7933284"/>
            <a:chOff x="1284817" y="2033304"/>
            <a:chExt cx="14999414" cy="79332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4817" y="2033304"/>
              <a:ext cx="14999414" cy="7933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540" y="5440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3801" y="336300"/>
            <a:ext cx="2430063" cy="35800"/>
            <a:chOff x="1673801" y="336300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73801" y="336300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079" y="792338"/>
            <a:ext cx="1982884" cy="13830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5133" y="2325977"/>
            <a:ext cx="15524894" cy="7473614"/>
            <a:chOff x="1165133" y="2325977"/>
            <a:chExt cx="15524894" cy="74736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133" y="2325977"/>
              <a:ext cx="15524894" cy="7473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540" y="5440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3801" y="336300"/>
            <a:ext cx="2430063" cy="35800"/>
            <a:chOff x="1673801" y="336300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73801" y="336300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079" y="792338"/>
            <a:ext cx="2341428" cy="13830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5133" y="2325977"/>
            <a:ext cx="16056789" cy="7473614"/>
            <a:chOff x="1165133" y="2325977"/>
            <a:chExt cx="16056789" cy="74736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133" y="2325977"/>
              <a:ext cx="16056789" cy="74736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7582" y="188565"/>
            <a:ext cx="2618758" cy="6603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7105" y="860046"/>
            <a:ext cx="16393722" cy="9005905"/>
            <a:chOff x="967105" y="860046"/>
            <a:chExt cx="16393722" cy="90059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105" y="860046"/>
              <a:ext cx="16393722" cy="9005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5" y="-279785"/>
            <a:ext cx="14934949" cy="154127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1655" y="5252702"/>
            <a:ext cx="5519890" cy="1202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66667" y="4536441"/>
            <a:ext cx="3489293" cy="35800"/>
            <a:chOff x="12666667" y="4536441"/>
            <a:chExt cx="348929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6667" y="7139714"/>
            <a:ext cx="3489293" cy="35800"/>
            <a:chOff x="12666667" y="7139714"/>
            <a:chExt cx="348929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95" y="943113"/>
            <a:ext cx="844645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811" y="1445811"/>
            <a:ext cx="5505670" cy="1822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66B4B-7734-48C3-94E0-7416DC82C857}"/>
              </a:ext>
            </a:extLst>
          </p:cNvPr>
          <p:cNvSpPr txBox="1"/>
          <p:nvPr/>
        </p:nvSpPr>
        <p:spPr>
          <a:xfrm>
            <a:off x="3352800" y="5143500"/>
            <a:ext cx="9793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hlinkClick r:id="rId5"/>
              </a:rPr>
              <a:t>https://www.youtube.com/channel/UCTsqCmPsi4K9vFYtLqKa0zA/videos</a:t>
            </a:r>
            <a:endParaRPr lang="en-US" altLang="ko-KR" sz="4000" dirty="0"/>
          </a:p>
          <a:p>
            <a:endParaRPr lang="ko-KR" altLang="en-US" sz="4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5" y="-279785"/>
            <a:ext cx="14796234" cy="154127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1654" y="5252702"/>
            <a:ext cx="2163721" cy="1202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66667" y="4536441"/>
            <a:ext cx="3489293" cy="35800"/>
            <a:chOff x="12666667" y="4536441"/>
            <a:chExt cx="348929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6667" y="7139714"/>
            <a:ext cx="3489293" cy="35800"/>
            <a:chOff x="12666667" y="7139714"/>
            <a:chExt cx="348929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1" y="1445811"/>
            <a:ext cx="2158147" cy="1198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3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3483" y="1535733"/>
            <a:ext cx="6954285" cy="7615074"/>
            <a:chOff x="9213483" y="1535733"/>
            <a:chExt cx="6954285" cy="7615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3483" y="1535733"/>
              <a:ext cx="6954285" cy="7615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6895" y="3066653"/>
            <a:ext cx="6954285" cy="6592961"/>
            <a:chOff x="1816895" y="3066653"/>
            <a:chExt cx="6954285" cy="65929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6895" y="3066653"/>
              <a:ext cx="6954285" cy="65929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71596" y="3170263"/>
            <a:ext cx="4477874" cy="15876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9688" y="5097144"/>
            <a:ext cx="5486669" cy="43427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8206" y="7571206"/>
            <a:ext cx="4752536" cy="15876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22748" y="2153348"/>
            <a:ext cx="5332585" cy="49436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5343" y="2520286"/>
            <a:ext cx="2452649" cy="2452649"/>
            <a:chOff x="1345343" y="2520286"/>
            <a:chExt cx="2452649" cy="24526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5343" y="2520286"/>
              <a:ext cx="2452649" cy="2452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69198" y="6876457"/>
            <a:ext cx="2532667" cy="2532667"/>
            <a:chOff x="14569198" y="6876457"/>
            <a:chExt cx="2532667" cy="2532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9198" y="6876457"/>
              <a:ext cx="2532667" cy="2532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1" y="1445811"/>
            <a:ext cx="2158147" cy="1198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3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3483" y="1535733"/>
            <a:ext cx="6954285" cy="7615074"/>
            <a:chOff x="9213483" y="1535733"/>
            <a:chExt cx="6954285" cy="7615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3483" y="1535733"/>
              <a:ext cx="6954285" cy="76150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6895" y="3066653"/>
            <a:ext cx="6954285" cy="6083975"/>
            <a:chOff x="1816895" y="3066653"/>
            <a:chExt cx="6954285" cy="60839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6895" y="3066653"/>
              <a:ext cx="6954285" cy="608397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0568" y="3170263"/>
            <a:ext cx="4959718" cy="15876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37538" y="5107961"/>
            <a:ext cx="5436200" cy="37223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69860" y="7586861"/>
            <a:ext cx="3749952" cy="15876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54034" y="2909878"/>
            <a:ext cx="5391059" cy="37223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7733" y="2457458"/>
            <a:ext cx="2240574" cy="2240574"/>
            <a:chOff x="1067733" y="2457458"/>
            <a:chExt cx="2240574" cy="22405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7733" y="2457458"/>
              <a:ext cx="2240574" cy="22405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41639" y="7050942"/>
            <a:ext cx="2938327" cy="2938327"/>
            <a:chOff x="14141639" y="7050942"/>
            <a:chExt cx="2938327" cy="29383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41639" y="7050942"/>
              <a:ext cx="2938327" cy="2938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3375" y="2550432"/>
            <a:ext cx="9108474" cy="65103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258" y="1961943"/>
            <a:ext cx="4065104" cy="8858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5105" y="5019953"/>
            <a:ext cx="5722947" cy="8858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3" y="-279782"/>
            <a:ext cx="14487963" cy="154127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1656" y="5338416"/>
            <a:ext cx="4135111" cy="1202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66667" y="4536441"/>
            <a:ext cx="3489293" cy="35800"/>
            <a:chOff x="12666667" y="4536441"/>
            <a:chExt cx="348929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6667" y="7139714"/>
            <a:ext cx="3489293" cy="35800"/>
            <a:chOff x="12666667" y="7139714"/>
            <a:chExt cx="348929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1" y="1445811"/>
            <a:ext cx="4124459" cy="1198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20524"/>
            <a:ext cx="806111" cy="8858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1954" y="2801106"/>
            <a:ext cx="4641257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41350" y="0"/>
            <a:ext cx="7913248" cy="4200000"/>
            <a:chOff x="10141350" y="0"/>
            <a:chExt cx="7913248" cy="420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41350" y="0"/>
              <a:ext cx="7913248" cy="4200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7191" y="3554172"/>
            <a:ext cx="7755920" cy="19898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20416" y="4380305"/>
            <a:ext cx="7783868" cy="4200000"/>
            <a:chOff x="10220416" y="4380305"/>
            <a:chExt cx="7783868" cy="420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0416" y="4380305"/>
              <a:ext cx="7783868" cy="420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1954" y="5483306"/>
            <a:ext cx="3850876" cy="6603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506" y="6217448"/>
            <a:ext cx="7787691" cy="35683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1" y="1445811"/>
            <a:ext cx="4124459" cy="1198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20524"/>
            <a:ext cx="806111" cy="8858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201" y="2762353"/>
            <a:ext cx="17206003" cy="73427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5" y="-279785"/>
            <a:ext cx="14796234" cy="154127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1654" y="5338416"/>
            <a:ext cx="4486115" cy="1202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66667" y="4536441"/>
            <a:ext cx="3489293" cy="35800"/>
            <a:chOff x="12666667" y="4536441"/>
            <a:chExt cx="348929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6667" y="7139714"/>
            <a:ext cx="3489293" cy="35800"/>
            <a:chOff x="12666667" y="7139714"/>
            <a:chExt cx="348929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1" y="1445811"/>
            <a:ext cx="4306703" cy="1198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468" y="5711154"/>
            <a:ext cx="2600471" cy="37894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733" y="2653723"/>
            <a:ext cx="2852283" cy="2852283"/>
            <a:chOff x="1067733" y="2653723"/>
            <a:chExt cx="2852283" cy="28522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733" y="2653723"/>
              <a:ext cx="2852283" cy="28522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9115" y="5711154"/>
            <a:ext cx="3393138" cy="4791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2382" y="2653723"/>
            <a:ext cx="2852283" cy="2852283"/>
            <a:chOff x="5352382" y="2653723"/>
            <a:chExt cx="2852283" cy="28522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2382" y="2653723"/>
              <a:ext cx="2852283" cy="28522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61905" y="2653723"/>
            <a:ext cx="2852283" cy="2852283"/>
            <a:chOff x="9961905" y="2653723"/>
            <a:chExt cx="2852283" cy="28522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61905" y="2653723"/>
              <a:ext cx="2852283" cy="28522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7235" y="2653723"/>
            <a:ext cx="2852283" cy="2852283"/>
            <a:chOff x="14487235" y="2653723"/>
            <a:chExt cx="2852283" cy="28522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87235" y="2653723"/>
              <a:ext cx="2852283" cy="28522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14001" y="5711154"/>
            <a:ext cx="2600471" cy="395038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83430" y="5711154"/>
            <a:ext cx="2600471" cy="37894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5" y="-279785"/>
            <a:ext cx="14796234" cy="154127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1654" y="4995559"/>
            <a:ext cx="5673757" cy="19473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66667" y="4536441"/>
            <a:ext cx="3489293" cy="35800"/>
            <a:chOff x="12666667" y="4536441"/>
            <a:chExt cx="348929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6667" y="7139714"/>
            <a:ext cx="3489293" cy="35800"/>
            <a:chOff x="12666667" y="7139714"/>
            <a:chExt cx="3489293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1" y="1445811"/>
            <a:ext cx="5491286" cy="18224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5" y="943113"/>
            <a:ext cx="832686" cy="885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2536" y="5755534"/>
            <a:ext cx="6784624" cy="35800"/>
            <a:chOff x="9862536" y="5755534"/>
            <a:chExt cx="6784624" cy="35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862536" y="5755534"/>
              <a:ext cx="6784624" cy="358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211" y="2833668"/>
            <a:ext cx="6082364" cy="6603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8796" y="3802361"/>
            <a:ext cx="6171429" cy="6171429"/>
            <a:chOff x="1578796" y="3802361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8796" y="3802361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61356" y="3802361"/>
            <a:ext cx="6171429" cy="6171429"/>
            <a:chOff x="10461356" y="3802361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1356" y="3802361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240555"/>
            <a:ext cx="1549064" cy="1497429"/>
            <a:chOff x="0" y="9240555"/>
            <a:chExt cx="1549064" cy="1497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9240555"/>
              <a:ext cx="1549064" cy="1497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</Words>
  <Application>Microsoft Office PowerPoint</Application>
  <PresentationFormat>사용자 지정</PresentationFormat>
  <Paragraphs>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</cp:lastModifiedBy>
  <cp:revision>2</cp:revision>
  <dcterms:created xsi:type="dcterms:W3CDTF">2021-12-23T15:36:31Z</dcterms:created>
  <dcterms:modified xsi:type="dcterms:W3CDTF">2021-12-23T06:39:26Z</dcterms:modified>
</cp:coreProperties>
</file>